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1053" r:id="rId3"/>
    <p:sldId id="262" r:id="rId4"/>
    <p:sldId id="1054" r:id="rId5"/>
    <p:sldId id="266" r:id="rId6"/>
    <p:sldId id="1055" r:id="rId7"/>
    <p:sldId id="265" r:id="rId8"/>
    <p:sldId id="267" r:id="rId9"/>
    <p:sldId id="274" r:id="rId10"/>
    <p:sldId id="258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D5522-CF4B-4FB7-A9C7-02BC9473B621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2CD07-279A-40E0-90D6-41D037620C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2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74D6-FCC0-D2D6-2335-5168AC18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C839-2482-8DF3-1BF5-30B56034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C58F-0CD7-4422-A192-835CE9FD222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52195-361E-A8CF-73C5-DBF53DFE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8BAF-C024-7B29-9EAD-E5FCBAA8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2DC8-A664-4E13-8191-B4C0B1F60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4374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AD2BD-FE05-C28E-A7A2-3CC249AD4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8C58F-0CD7-4422-A192-835CE9FD222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58509-5A34-C22F-6784-28A76203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F595-E702-6500-9DCE-F0977DA5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42DC8-A664-4E13-8191-B4C0B1F60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23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73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01C6B-AAE7-5A7F-D79A-D5AA30B8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481B7-E3F7-BD39-2D95-D96086B1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3CBA-0CFA-53B7-1C4D-4BA31B2E2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8C58F-0CD7-4422-A192-835CE9FD222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9BC8E-6D76-2C35-521D-46EA8CBF8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2339A-D034-96B1-8F2E-CCB84FB02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2DC8-A664-4E13-8191-B4C0B1F602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59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fail.com/movie-review-the-avengers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27D2EA7-E27B-3190-3DF0-4F4CE0F87DFE}"/>
              </a:ext>
            </a:extLst>
          </p:cNvPr>
          <p:cNvGrpSpPr/>
          <p:nvPr/>
        </p:nvGrpSpPr>
        <p:grpSpPr>
          <a:xfrm>
            <a:off x="-4130" y="0"/>
            <a:ext cx="12196130" cy="6858000"/>
            <a:chOff x="-4130" y="0"/>
            <a:chExt cx="12196130" cy="6858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DFDBEAB-89F6-B7EB-5F9A-36632F6AABE8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3FB1126-FB89-69AE-AFF8-E0128B46C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6"/>
              <a:stretch>
                <a:fillRect/>
              </a:stretch>
            </p:blipFill>
            <p:spPr>
              <a:xfrm>
                <a:off x="20" y="1282"/>
                <a:ext cx="12191980" cy="6856718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0116D8-2DEC-5842-EEC4-C06969A1BFF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34" name="Picture 33" descr="A black and grey film strip&#10;&#10;Description automatically generated">
              <a:extLst>
                <a:ext uri="{FF2B5EF4-FFF2-40B4-BE49-F238E27FC236}">
                  <a16:creationId xmlns:a16="http://schemas.microsoft.com/office/drawing/2014/main" id="{E77B1B0F-FACB-AB04-4139-500BF646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0" b="10457"/>
            <a:stretch>
              <a:fillRect/>
            </a:stretch>
          </p:blipFill>
          <p:spPr>
            <a:xfrm>
              <a:off x="-4130" y="1125428"/>
              <a:ext cx="12196129" cy="5732572"/>
            </a:xfrm>
            <a:prstGeom prst="rect">
              <a:avLst/>
            </a:prstGeom>
          </p:spPr>
        </p:pic>
        <p:grpSp>
          <p:nvGrpSpPr>
            <p:cNvPr id="5" name="Graphic 2">
              <a:extLst>
                <a:ext uri="{FF2B5EF4-FFF2-40B4-BE49-F238E27FC236}">
                  <a16:creationId xmlns:a16="http://schemas.microsoft.com/office/drawing/2014/main" id="{C7127E88-DF59-AB9C-839B-FE98C67C06F3}"/>
                </a:ext>
              </a:extLst>
            </p:cNvPr>
            <p:cNvGrpSpPr/>
            <p:nvPr/>
          </p:nvGrpSpPr>
          <p:grpSpPr>
            <a:xfrm>
              <a:off x="3301714" y="491143"/>
              <a:ext cx="8118856" cy="5241429"/>
              <a:chOff x="3301714" y="559285"/>
              <a:chExt cx="8118856" cy="52414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68BAB5-A370-EE02-5DD1-C9046AC3A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1714" y="843856"/>
                <a:ext cx="634285" cy="702857"/>
              </a:xfrm>
              <a:custGeom>
                <a:avLst/>
                <a:gdLst>
                  <a:gd name="connsiteX0" fmla="*/ 0 w 634285"/>
                  <a:gd name="connsiteY0" fmla="*/ 0 h 702857"/>
                  <a:gd name="connsiteX1" fmla="*/ 634286 w 634285"/>
                  <a:gd name="connsiteY1" fmla="*/ 0 h 702857"/>
                  <a:gd name="connsiteX2" fmla="*/ 634286 w 634285"/>
                  <a:gd name="connsiteY2" fmla="*/ 702857 h 702857"/>
                  <a:gd name="connsiteX3" fmla="*/ 0 w 634285"/>
                  <a:gd name="connsiteY3" fmla="*/ 702857 h 70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285" h="702857">
                    <a:moveTo>
                      <a:pt x="0" y="0"/>
                    </a:moveTo>
                    <a:lnTo>
                      <a:pt x="634286" y="0"/>
                    </a:lnTo>
                    <a:lnTo>
                      <a:pt x="634286" y="702857"/>
                    </a:lnTo>
                    <a:lnTo>
                      <a:pt x="0" y="702857"/>
                    </a:lnTo>
                    <a:close/>
                  </a:path>
                </a:pathLst>
              </a:cu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63C23A-EDE1-B3E7-ACCF-AB5D2673D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0285" y="2348999"/>
                <a:ext cx="730285" cy="798857"/>
              </a:xfrm>
              <a:custGeom>
                <a:avLst/>
                <a:gdLst>
                  <a:gd name="connsiteX0" fmla="*/ 0 w 730285"/>
                  <a:gd name="connsiteY0" fmla="*/ 0 h 798857"/>
                  <a:gd name="connsiteX1" fmla="*/ 730286 w 730285"/>
                  <a:gd name="connsiteY1" fmla="*/ 0 h 798857"/>
                  <a:gd name="connsiteX2" fmla="*/ 730286 w 730285"/>
                  <a:gd name="connsiteY2" fmla="*/ 798857 h 798857"/>
                  <a:gd name="connsiteX3" fmla="*/ 0 w 730285"/>
                  <a:gd name="connsiteY3" fmla="*/ 798857 h 79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285" h="798857">
                    <a:moveTo>
                      <a:pt x="0" y="0"/>
                    </a:moveTo>
                    <a:lnTo>
                      <a:pt x="730286" y="0"/>
                    </a:lnTo>
                    <a:lnTo>
                      <a:pt x="730286" y="798857"/>
                    </a:lnTo>
                    <a:lnTo>
                      <a:pt x="0" y="798857"/>
                    </a:lnTo>
                    <a:close/>
                  </a:path>
                </a:pathLst>
              </a:cu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3D1BF5-ECD8-CDFD-537C-2325A26AF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857" y="3970713"/>
                <a:ext cx="672000" cy="462857"/>
              </a:xfrm>
              <a:custGeom>
                <a:avLst/>
                <a:gdLst>
                  <a:gd name="connsiteX0" fmla="*/ 0 w 672000"/>
                  <a:gd name="connsiteY0" fmla="*/ 0 h 462857"/>
                  <a:gd name="connsiteX1" fmla="*/ 672000 w 672000"/>
                  <a:gd name="connsiteY1" fmla="*/ 0 h 462857"/>
                  <a:gd name="connsiteX2" fmla="*/ 672000 w 672000"/>
                  <a:gd name="connsiteY2" fmla="*/ 462857 h 462857"/>
                  <a:gd name="connsiteX3" fmla="*/ 0 w 672000"/>
                  <a:gd name="connsiteY3" fmla="*/ 462857 h 4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2000" h="462857">
                    <a:moveTo>
                      <a:pt x="0" y="0"/>
                    </a:moveTo>
                    <a:lnTo>
                      <a:pt x="672000" y="0"/>
                    </a:lnTo>
                    <a:lnTo>
                      <a:pt x="672000" y="462857"/>
                    </a:lnTo>
                    <a:lnTo>
                      <a:pt x="0" y="462857"/>
                    </a:lnTo>
                    <a:close/>
                  </a:path>
                </a:pathLst>
              </a:cu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687E9D-A2E6-FB1A-3532-9650BC3C6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4857" y="559285"/>
                <a:ext cx="672000" cy="634285"/>
              </a:xfrm>
              <a:custGeom>
                <a:avLst/>
                <a:gdLst>
                  <a:gd name="connsiteX0" fmla="*/ 0 w 672000"/>
                  <a:gd name="connsiteY0" fmla="*/ 0 h 634285"/>
                  <a:gd name="connsiteX1" fmla="*/ 672000 w 672000"/>
                  <a:gd name="connsiteY1" fmla="*/ 0 h 634285"/>
                  <a:gd name="connsiteX2" fmla="*/ 672000 w 672000"/>
                  <a:gd name="connsiteY2" fmla="*/ 634286 h 634285"/>
                  <a:gd name="connsiteX3" fmla="*/ 0 w 672000"/>
                  <a:gd name="connsiteY3" fmla="*/ 634286 h 63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2000" h="634285">
                    <a:moveTo>
                      <a:pt x="0" y="0"/>
                    </a:moveTo>
                    <a:lnTo>
                      <a:pt x="672000" y="0"/>
                    </a:lnTo>
                    <a:lnTo>
                      <a:pt x="672000" y="634286"/>
                    </a:lnTo>
                    <a:lnTo>
                      <a:pt x="0" y="634286"/>
                    </a:lnTo>
                    <a:close/>
                  </a:path>
                </a:pathLst>
              </a:cu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E84E439-9464-8203-341A-212E16265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5284" y="5169971"/>
                <a:ext cx="351716" cy="384742"/>
              </a:xfrm>
              <a:custGeom>
                <a:avLst/>
                <a:gdLst>
                  <a:gd name="connsiteX0" fmla="*/ 0 w 730285"/>
                  <a:gd name="connsiteY0" fmla="*/ 0 h 798857"/>
                  <a:gd name="connsiteX1" fmla="*/ 730286 w 730285"/>
                  <a:gd name="connsiteY1" fmla="*/ 0 h 798857"/>
                  <a:gd name="connsiteX2" fmla="*/ 730286 w 730285"/>
                  <a:gd name="connsiteY2" fmla="*/ 798857 h 798857"/>
                  <a:gd name="connsiteX3" fmla="*/ 0 w 730285"/>
                  <a:gd name="connsiteY3" fmla="*/ 798857 h 79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285" h="798857">
                    <a:moveTo>
                      <a:pt x="0" y="0"/>
                    </a:moveTo>
                    <a:lnTo>
                      <a:pt x="730286" y="0"/>
                    </a:lnTo>
                    <a:lnTo>
                      <a:pt x="730286" y="798857"/>
                    </a:lnTo>
                    <a:lnTo>
                      <a:pt x="0" y="798857"/>
                    </a:lnTo>
                    <a:close/>
                  </a:path>
                </a:pathLst>
              </a:cu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CF9C1E3-2799-47B9-C5D4-A50D6605F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823" y="5415972"/>
                <a:ext cx="351716" cy="384742"/>
              </a:xfrm>
              <a:custGeom>
                <a:avLst/>
                <a:gdLst>
                  <a:gd name="connsiteX0" fmla="*/ 0 w 730285"/>
                  <a:gd name="connsiteY0" fmla="*/ 0 h 798857"/>
                  <a:gd name="connsiteX1" fmla="*/ 730286 w 730285"/>
                  <a:gd name="connsiteY1" fmla="*/ 0 h 798857"/>
                  <a:gd name="connsiteX2" fmla="*/ 730286 w 730285"/>
                  <a:gd name="connsiteY2" fmla="*/ 798857 h 798857"/>
                  <a:gd name="connsiteX3" fmla="*/ 0 w 730285"/>
                  <a:gd name="connsiteY3" fmla="*/ 798857 h 798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285" h="798857">
                    <a:moveTo>
                      <a:pt x="0" y="0"/>
                    </a:moveTo>
                    <a:lnTo>
                      <a:pt x="730286" y="0"/>
                    </a:lnTo>
                    <a:lnTo>
                      <a:pt x="730286" y="798857"/>
                    </a:lnTo>
                    <a:lnTo>
                      <a:pt x="0" y="798857"/>
                    </a:lnTo>
                    <a:close/>
                  </a:path>
                </a:pathLst>
              </a:cu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5D7185-A9F5-E469-FE59-6EE04355A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129" y="1211143"/>
              <a:ext cx="4714285" cy="5646857"/>
            </a:xfrm>
            <a:custGeom>
              <a:avLst/>
              <a:gdLst>
                <a:gd name="connsiteX0" fmla="*/ 0 w 4714285"/>
                <a:gd name="connsiteY0" fmla="*/ 0 h 5646857"/>
                <a:gd name="connsiteX1" fmla="*/ 4714286 w 4714285"/>
                <a:gd name="connsiteY1" fmla="*/ 0 h 5646857"/>
                <a:gd name="connsiteX2" fmla="*/ 4714286 w 4714285"/>
                <a:gd name="connsiteY2" fmla="*/ 5646858 h 5646857"/>
                <a:gd name="connsiteX3" fmla="*/ 0 w 4714285"/>
                <a:gd name="connsiteY3" fmla="*/ 5646858 h 564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4285" h="5646857">
                  <a:moveTo>
                    <a:pt x="0" y="0"/>
                  </a:moveTo>
                  <a:lnTo>
                    <a:pt x="4714286" y="0"/>
                  </a:lnTo>
                  <a:lnTo>
                    <a:pt x="4714286" y="5646858"/>
                  </a:lnTo>
                  <a:lnTo>
                    <a:pt x="0" y="5646858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76B692-BE63-08B6-16AC-C2DC9DF1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1714" y="114000"/>
              <a:ext cx="2547428" cy="2434285"/>
            </a:xfrm>
            <a:custGeom>
              <a:avLst/>
              <a:gdLst>
                <a:gd name="connsiteX0" fmla="*/ 0 w 2547428"/>
                <a:gd name="connsiteY0" fmla="*/ 0 h 2434285"/>
                <a:gd name="connsiteX1" fmla="*/ 2547429 w 2547428"/>
                <a:gd name="connsiteY1" fmla="*/ 0 h 2434285"/>
                <a:gd name="connsiteX2" fmla="*/ 2547429 w 2547428"/>
                <a:gd name="connsiteY2" fmla="*/ 2434286 h 2434285"/>
                <a:gd name="connsiteX3" fmla="*/ 0 w 2547428"/>
                <a:gd name="connsiteY3" fmla="*/ 2434286 h 24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428" h="2434285">
                  <a:moveTo>
                    <a:pt x="0" y="0"/>
                  </a:moveTo>
                  <a:lnTo>
                    <a:pt x="2547429" y="0"/>
                  </a:lnTo>
                  <a:lnTo>
                    <a:pt x="2547429" y="2434286"/>
                  </a:lnTo>
                  <a:lnTo>
                    <a:pt x="0" y="2434286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CDD416-AD24-85E7-BA59-E168A916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816000" y="559714"/>
              <a:ext cx="1930285" cy="1302857"/>
            </a:xfrm>
            <a:custGeom>
              <a:avLst/>
              <a:gdLst>
                <a:gd name="connsiteX0" fmla="*/ 0 w 1930285"/>
                <a:gd name="connsiteY0" fmla="*/ 0 h 1302857"/>
                <a:gd name="connsiteX1" fmla="*/ 1930286 w 1930285"/>
                <a:gd name="connsiteY1" fmla="*/ 0 h 1302857"/>
                <a:gd name="connsiteX2" fmla="*/ 1930286 w 1930285"/>
                <a:gd name="connsiteY2" fmla="*/ 1302857 h 1302857"/>
                <a:gd name="connsiteX3" fmla="*/ 0 w 1930285"/>
                <a:gd name="connsiteY3" fmla="*/ 1302857 h 130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285" h="1302857">
                  <a:moveTo>
                    <a:pt x="0" y="0"/>
                  </a:moveTo>
                  <a:lnTo>
                    <a:pt x="1930286" y="0"/>
                  </a:lnTo>
                  <a:lnTo>
                    <a:pt x="1930286" y="1302857"/>
                  </a:lnTo>
                  <a:lnTo>
                    <a:pt x="0" y="1302857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3EC3C2-D65A-2C51-CFB7-FCA38105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3714" y="1972286"/>
              <a:ext cx="1738285" cy="1429714"/>
            </a:xfrm>
            <a:custGeom>
              <a:avLst/>
              <a:gdLst>
                <a:gd name="connsiteX0" fmla="*/ 0 w 1738285"/>
                <a:gd name="connsiteY0" fmla="*/ 0 h 1429714"/>
                <a:gd name="connsiteX1" fmla="*/ 1738286 w 1738285"/>
                <a:gd name="connsiteY1" fmla="*/ 0 h 1429714"/>
                <a:gd name="connsiteX2" fmla="*/ 1738286 w 1738285"/>
                <a:gd name="connsiteY2" fmla="*/ 1429714 h 1429714"/>
                <a:gd name="connsiteX3" fmla="*/ 0 w 1738285"/>
                <a:gd name="connsiteY3" fmla="*/ 1429714 h 142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8285" h="1429714">
                  <a:moveTo>
                    <a:pt x="0" y="0"/>
                  </a:moveTo>
                  <a:lnTo>
                    <a:pt x="1738286" y="0"/>
                  </a:lnTo>
                  <a:lnTo>
                    <a:pt x="1738286" y="1429714"/>
                  </a:lnTo>
                  <a:lnTo>
                    <a:pt x="0" y="1429714"/>
                  </a:lnTo>
                  <a:close/>
                </a:path>
              </a:pathLst>
            </a:cu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9800C0-D3C8-D4F6-CA0E-1AB4A34DE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17714" y="1835143"/>
              <a:ext cx="1573714" cy="1275428"/>
            </a:xfrm>
            <a:custGeom>
              <a:avLst/>
              <a:gdLst>
                <a:gd name="connsiteX0" fmla="*/ 0 w 1573714"/>
                <a:gd name="connsiteY0" fmla="*/ 0 h 1275428"/>
                <a:gd name="connsiteX1" fmla="*/ 1573714 w 1573714"/>
                <a:gd name="connsiteY1" fmla="*/ 0 h 1275428"/>
                <a:gd name="connsiteX2" fmla="*/ 1573714 w 1573714"/>
                <a:gd name="connsiteY2" fmla="*/ 1275429 h 1275428"/>
                <a:gd name="connsiteX3" fmla="*/ 0 w 1573714"/>
                <a:gd name="connsiteY3" fmla="*/ 1275429 h 127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3714" h="1275428">
                  <a:moveTo>
                    <a:pt x="0" y="0"/>
                  </a:moveTo>
                  <a:lnTo>
                    <a:pt x="1573714" y="0"/>
                  </a:lnTo>
                  <a:lnTo>
                    <a:pt x="1573714" y="1275429"/>
                  </a:lnTo>
                  <a:lnTo>
                    <a:pt x="0" y="1275429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E39A180-EEB7-6FEC-35F1-521B648F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7142" y="710571"/>
              <a:ext cx="192000" cy="192000"/>
            </a:xfrm>
            <a:custGeom>
              <a:avLst/>
              <a:gdLst>
                <a:gd name="connsiteX0" fmla="*/ 2350 w 192000"/>
                <a:gd name="connsiteY0" fmla="*/ 227 h 192000"/>
                <a:gd name="connsiteX1" fmla="*/ 194350 w 192000"/>
                <a:gd name="connsiteY1" fmla="*/ 227 h 192000"/>
                <a:gd name="connsiteX2" fmla="*/ 194350 w 192000"/>
                <a:gd name="connsiteY2" fmla="*/ 192227 h 192000"/>
                <a:gd name="connsiteX3" fmla="*/ 2350 w 192000"/>
                <a:gd name="connsiteY3" fmla="*/ 192227 h 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00" h="192000">
                  <a:moveTo>
                    <a:pt x="2350" y="227"/>
                  </a:moveTo>
                  <a:lnTo>
                    <a:pt x="194350" y="227"/>
                  </a:lnTo>
                  <a:lnTo>
                    <a:pt x="194350" y="192227"/>
                  </a:lnTo>
                  <a:lnTo>
                    <a:pt x="2350" y="192227"/>
                  </a:lnTo>
                  <a:close/>
                </a:path>
              </a:pathLst>
            </a:cu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905977-9D84-0864-D7C3-AAF224F4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857" y="990987"/>
              <a:ext cx="192000" cy="192000"/>
            </a:xfrm>
            <a:custGeom>
              <a:avLst/>
              <a:gdLst>
                <a:gd name="connsiteX0" fmla="*/ 2879 w 192000"/>
                <a:gd name="connsiteY0" fmla="*/ 1000 h 192000"/>
                <a:gd name="connsiteX1" fmla="*/ 194879 w 192000"/>
                <a:gd name="connsiteY1" fmla="*/ 1000 h 192000"/>
                <a:gd name="connsiteX2" fmla="*/ 194879 w 192000"/>
                <a:gd name="connsiteY2" fmla="*/ 193000 h 192000"/>
                <a:gd name="connsiteX3" fmla="*/ 2879 w 192000"/>
                <a:gd name="connsiteY3" fmla="*/ 193000 h 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00" h="192000">
                  <a:moveTo>
                    <a:pt x="2879" y="1000"/>
                  </a:moveTo>
                  <a:lnTo>
                    <a:pt x="194879" y="1000"/>
                  </a:lnTo>
                  <a:lnTo>
                    <a:pt x="194879" y="193000"/>
                  </a:lnTo>
                  <a:lnTo>
                    <a:pt x="2879" y="193000"/>
                  </a:lnTo>
                  <a:close/>
                </a:path>
              </a:pathLst>
            </a:cu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0A656A-2248-63F3-30FD-6BCB3FD6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53714" y="5486571"/>
              <a:ext cx="192000" cy="192000"/>
            </a:xfrm>
            <a:custGeom>
              <a:avLst/>
              <a:gdLst>
                <a:gd name="connsiteX0" fmla="*/ 1299 w 192000"/>
                <a:gd name="connsiteY0" fmla="*/ 1620 h 192000"/>
                <a:gd name="connsiteX1" fmla="*/ 193299 w 192000"/>
                <a:gd name="connsiteY1" fmla="*/ 1620 h 192000"/>
                <a:gd name="connsiteX2" fmla="*/ 193299 w 192000"/>
                <a:gd name="connsiteY2" fmla="*/ 193620 h 192000"/>
                <a:gd name="connsiteX3" fmla="*/ 1299 w 192000"/>
                <a:gd name="connsiteY3" fmla="*/ 193620 h 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00" h="192000">
                  <a:moveTo>
                    <a:pt x="1299" y="1620"/>
                  </a:moveTo>
                  <a:lnTo>
                    <a:pt x="193299" y="1620"/>
                  </a:lnTo>
                  <a:lnTo>
                    <a:pt x="193299" y="193620"/>
                  </a:lnTo>
                  <a:lnTo>
                    <a:pt x="1299" y="193620"/>
                  </a:lnTo>
                  <a:close/>
                </a:path>
              </a:pathLst>
            </a:cu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6F95FEE-D30D-1E89-2F8D-B81D71D56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78857" y="5582571"/>
              <a:ext cx="192000" cy="192000"/>
            </a:xfrm>
            <a:custGeom>
              <a:avLst/>
              <a:gdLst>
                <a:gd name="connsiteX0" fmla="*/ 1299 w 192000"/>
                <a:gd name="connsiteY0" fmla="*/ 1620 h 192000"/>
                <a:gd name="connsiteX1" fmla="*/ 193299 w 192000"/>
                <a:gd name="connsiteY1" fmla="*/ 1620 h 192000"/>
                <a:gd name="connsiteX2" fmla="*/ 193299 w 192000"/>
                <a:gd name="connsiteY2" fmla="*/ 193620 h 192000"/>
                <a:gd name="connsiteX3" fmla="*/ 1299 w 192000"/>
                <a:gd name="connsiteY3" fmla="*/ 193620 h 1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00" h="192000">
                  <a:moveTo>
                    <a:pt x="1299" y="1620"/>
                  </a:moveTo>
                  <a:lnTo>
                    <a:pt x="193299" y="1620"/>
                  </a:lnTo>
                  <a:lnTo>
                    <a:pt x="193299" y="193620"/>
                  </a:lnTo>
                  <a:lnTo>
                    <a:pt x="1299" y="193620"/>
                  </a:lnTo>
                  <a:close/>
                </a:path>
              </a:pathLst>
            </a:cu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16ACC4-8970-14FB-CC3E-AB415E264319}"/>
                </a:ext>
              </a:extLst>
            </p:cNvPr>
            <p:cNvSpPr txBox="1"/>
            <p:nvPr/>
          </p:nvSpPr>
          <p:spPr>
            <a:xfrm>
              <a:off x="5084602" y="2052865"/>
              <a:ext cx="7107378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MOVIE RECOMMENDATION SYSTEM USING </a:t>
              </a:r>
            </a:p>
            <a:p>
              <a:pPr algn="ctr"/>
              <a:r>
                <a:rPr lang="en-IN" sz="36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PORTER STEMMER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52648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6C6CBE-E4A6-EF7C-4DBF-5493164785B6}"/>
              </a:ext>
            </a:extLst>
          </p:cNvPr>
          <p:cNvGrpSpPr/>
          <p:nvPr/>
        </p:nvGrpSpPr>
        <p:grpSpPr>
          <a:xfrm>
            <a:off x="0" y="0"/>
            <a:ext cx="4574286" cy="6858000"/>
            <a:chOff x="0" y="0"/>
            <a:chExt cx="4574286" cy="6858000"/>
          </a:xfrm>
        </p:grpSpPr>
        <p:pic>
          <p:nvPicPr>
            <p:cNvPr id="6" name="Picture 5" descr="A person's hands over a table with movie tickets&#10;&#10;Description automatically generated">
              <a:extLst>
                <a:ext uri="{FF2B5EF4-FFF2-40B4-BE49-F238E27FC236}">
                  <a16:creationId xmlns:a16="http://schemas.microsoft.com/office/drawing/2014/main" id="{4FC46E4E-0509-1BC8-4945-15080F45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4286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731800-C6EE-175A-9F7D-3CD73C9D3B37}"/>
                </a:ext>
              </a:extLst>
            </p:cNvPr>
            <p:cNvSpPr/>
            <p:nvPr/>
          </p:nvSpPr>
          <p:spPr>
            <a:xfrm>
              <a:off x="0" y="0"/>
              <a:ext cx="4574286" cy="6858000"/>
            </a:xfrm>
            <a:prstGeom prst="rect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81D92-2231-96DD-80BC-DA0A4963A736}"/>
              </a:ext>
            </a:extLst>
          </p:cNvPr>
          <p:cNvSpPr/>
          <p:nvPr/>
        </p:nvSpPr>
        <p:spPr>
          <a:xfrm>
            <a:off x="11715750" y="0"/>
            <a:ext cx="474726" cy="300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0FF8C-B631-5417-D1E3-C828A268314A}"/>
              </a:ext>
            </a:extLst>
          </p:cNvPr>
          <p:cNvSpPr/>
          <p:nvPr/>
        </p:nvSpPr>
        <p:spPr>
          <a:xfrm>
            <a:off x="3048000" y="1533525"/>
            <a:ext cx="7825373" cy="3790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4D26B9-DC4F-7DCD-5A46-B19F2698001E}"/>
              </a:ext>
            </a:extLst>
          </p:cNvPr>
          <p:cNvGrpSpPr/>
          <p:nvPr/>
        </p:nvGrpSpPr>
        <p:grpSpPr>
          <a:xfrm>
            <a:off x="3368671" y="2228646"/>
            <a:ext cx="7184031" cy="2400708"/>
            <a:chOff x="3333261" y="2228646"/>
            <a:chExt cx="7184031" cy="24007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7945C-8115-8795-AC4B-AD9F780FB347}"/>
                </a:ext>
              </a:extLst>
            </p:cNvPr>
            <p:cNvGrpSpPr/>
            <p:nvPr/>
          </p:nvGrpSpPr>
          <p:grpSpPr>
            <a:xfrm>
              <a:off x="3333261" y="2228646"/>
              <a:ext cx="7184031" cy="461024"/>
              <a:chOff x="3333261" y="2228646"/>
              <a:chExt cx="7184031" cy="46102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3DDE0-6307-FF57-1CAF-DD805E29171E}"/>
                  </a:ext>
                </a:extLst>
              </p:cNvPr>
              <p:cNvSpPr txBox="1"/>
              <p:nvPr/>
            </p:nvSpPr>
            <p:spPr>
              <a:xfrm>
                <a:off x="3333261" y="2228646"/>
                <a:ext cx="3618124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Film Title	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395BAA-61A2-FF03-089E-B0195B68C310}"/>
                  </a:ext>
                </a:extLst>
              </p:cNvPr>
              <p:cNvSpPr txBox="1"/>
              <p:nvPr/>
            </p:nvSpPr>
            <p:spPr>
              <a:xfrm>
                <a:off x="7261636" y="2249165"/>
                <a:ext cx="3255656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Film Name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37A46D4-714E-B1CB-8ECD-4FD805C4ECEA}"/>
                  </a:ext>
                </a:extLst>
              </p:cNvPr>
              <p:cNvGrpSpPr/>
              <p:nvPr/>
            </p:nvGrpSpPr>
            <p:grpSpPr>
              <a:xfrm>
                <a:off x="7083651" y="2325262"/>
                <a:ext cx="45720" cy="267793"/>
                <a:chOff x="6869746" y="2292122"/>
                <a:chExt cx="45720" cy="26779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6B60132-037A-6C7B-3F7A-7E86CA6062F2}"/>
                    </a:ext>
                  </a:extLst>
                </p:cNvPr>
                <p:cNvSpPr/>
                <p:nvPr/>
              </p:nvSpPr>
              <p:spPr>
                <a:xfrm>
                  <a:off x="6869746" y="2292122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A33FA9C-AFFC-EA38-6D41-C76F67B71FAA}"/>
                    </a:ext>
                  </a:extLst>
                </p:cNvPr>
                <p:cNvSpPr/>
                <p:nvPr/>
              </p:nvSpPr>
              <p:spPr>
                <a:xfrm>
                  <a:off x="6869746" y="2514195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20025E-AA40-791E-A73C-57048E229A17}"/>
                </a:ext>
              </a:extLst>
            </p:cNvPr>
            <p:cNvGrpSpPr/>
            <p:nvPr/>
          </p:nvGrpSpPr>
          <p:grpSpPr>
            <a:xfrm>
              <a:off x="3333261" y="3054859"/>
              <a:ext cx="7184031" cy="419987"/>
              <a:chOff x="3333261" y="3066642"/>
              <a:chExt cx="7184031" cy="41998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7EE3AB-9506-4C0E-9E66-F6B3078A51BA}"/>
                  </a:ext>
                </a:extLst>
              </p:cNvPr>
              <p:cNvSpPr txBox="1"/>
              <p:nvPr/>
            </p:nvSpPr>
            <p:spPr>
              <a:xfrm>
                <a:off x="3333261" y="3091969"/>
                <a:ext cx="3618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Production Company Name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A1E0D4-FE16-2C49-9D7B-5AA0C8EDCEBB}"/>
                  </a:ext>
                </a:extLst>
              </p:cNvPr>
              <p:cNvSpPr txBox="1"/>
              <p:nvPr/>
            </p:nvSpPr>
            <p:spPr>
              <a:xfrm>
                <a:off x="7261636" y="3066642"/>
                <a:ext cx="3255656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Your Company Name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1F6CB25-9877-D2EB-4D72-8632FE9C1D61}"/>
                  </a:ext>
                </a:extLst>
              </p:cNvPr>
              <p:cNvGrpSpPr/>
              <p:nvPr/>
            </p:nvGrpSpPr>
            <p:grpSpPr>
              <a:xfrm>
                <a:off x="7083651" y="3142739"/>
                <a:ext cx="45720" cy="267793"/>
                <a:chOff x="7020674" y="3097816"/>
                <a:chExt cx="45720" cy="267793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446443F-80D3-87B2-3B03-AA9C7000D006}"/>
                    </a:ext>
                  </a:extLst>
                </p:cNvPr>
                <p:cNvSpPr/>
                <p:nvPr/>
              </p:nvSpPr>
              <p:spPr>
                <a:xfrm>
                  <a:off x="7020674" y="3097816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9EF5C38-ADF5-D80B-3AEE-97C78927395F}"/>
                    </a:ext>
                  </a:extLst>
                </p:cNvPr>
                <p:cNvSpPr/>
                <p:nvPr/>
              </p:nvSpPr>
              <p:spPr>
                <a:xfrm>
                  <a:off x="7020674" y="3319889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539FF3-6FAD-5855-0982-A4849AA2B91B}"/>
                </a:ext>
              </a:extLst>
            </p:cNvPr>
            <p:cNvGrpSpPr/>
            <p:nvPr/>
          </p:nvGrpSpPr>
          <p:grpSpPr>
            <a:xfrm>
              <a:off x="3333261" y="3840035"/>
              <a:ext cx="7184031" cy="789319"/>
              <a:chOff x="3333261" y="3840035"/>
              <a:chExt cx="7184031" cy="78931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F3460-C425-D7C8-F550-8DDDFA75E297}"/>
                  </a:ext>
                </a:extLst>
              </p:cNvPr>
              <p:cNvSpPr txBox="1"/>
              <p:nvPr/>
            </p:nvSpPr>
            <p:spPr>
              <a:xfrm>
                <a:off x="3333261" y="4004182"/>
                <a:ext cx="3618124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b="1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Contact Information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F98755-2F71-E176-669F-B1E2B636F551}"/>
                  </a:ext>
                </a:extLst>
              </p:cNvPr>
              <p:cNvSpPr txBox="1"/>
              <p:nvPr/>
            </p:nvSpPr>
            <p:spPr>
              <a:xfrm>
                <a:off x="7261636" y="3840035"/>
                <a:ext cx="3255656" cy="789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Phone Number:123456789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Contact lane, USA</a:t>
                </a:r>
                <a:endParaRPr lang="en-US" sz="160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2EE95B-BF2A-8163-81D2-62329FE6EA5D}"/>
                  </a:ext>
                </a:extLst>
              </p:cNvPr>
              <p:cNvGrpSpPr/>
              <p:nvPr/>
            </p:nvGrpSpPr>
            <p:grpSpPr>
              <a:xfrm>
                <a:off x="7083651" y="4100798"/>
                <a:ext cx="45720" cy="267793"/>
                <a:chOff x="7096749" y="4176720"/>
                <a:chExt cx="45720" cy="26779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C3DD7D8-617D-F4E1-109E-850764E3A19E}"/>
                    </a:ext>
                  </a:extLst>
                </p:cNvPr>
                <p:cNvSpPr/>
                <p:nvPr/>
              </p:nvSpPr>
              <p:spPr>
                <a:xfrm>
                  <a:off x="7096749" y="4176720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835FAD4-F36D-486D-9F8B-FC7AF8980612}"/>
                    </a:ext>
                  </a:extLst>
                </p:cNvPr>
                <p:cNvSpPr/>
                <p:nvPr/>
              </p:nvSpPr>
              <p:spPr>
                <a:xfrm>
                  <a:off x="7096749" y="4398793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C06370-9E27-355F-EDF6-784199957351}"/>
              </a:ext>
            </a:extLst>
          </p:cNvPr>
          <p:cNvSpPr txBox="1"/>
          <p:nvPr/>
        </p:nvSpPr>
        <p:spPr>
          <a:xfrm>
            <a:off x="4968090" y="115641"/>
            <a:ext cx="6094562" cy="993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Result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38F2B3-ED97-E5F0-01F2-7C0C98D2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00" y="1533525"/>
            <a:ext cx="110626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813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6C6CBE-E4A6-EF7C-4DBF-5493164785B6}"/>
              </a:ext>
            </a:extLst>
          </p:cNvPr>
          <p:cNvGrpSpPr/>
          <p:nvPr/>
        </p:nvGrpSpPr>
        <p:grpSpPr>
          <a:xfrm>
            <a:off x="0" y="0"/>
            <a:ext cx="4574286" cy="6858000"/>
            <a:chOff x="0" y="0"/>
            <a:chExt cx="4574286" cy="6858000"/>
          </a:xfrm>
        </p:grpSpPr>
        <p:pic>
          <p:nvPicPr>
            <p:cNvPr id="6" name="Picture 5" descr="A person's hands over a table with movie tickets&#10;&#10;Description automatically generated">
              <a:extLst>
                <a:ext uri="{FF2B5EF4-FFF2-40B4-BE49-F238E27FC236}">
                  <a16:creationId xmlns:a16="http://schemas.microsoft.com/office/drawing/2014/main" id="{4FC46E4E-0509-1BC8-4945-15080F458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4286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731800-C6EE-175A-9F7D-3CD73C9D3B37}"/>
                </a:ext>
              </a:extLst>
            </p:cNvPr>
            <p:cNvSpPr/>
            <p:nvPr/>
          </p:nvSpPr>
          <p:spPr>
            <a:xfrm>
              <a:off x="0" y="0"/>
              <a:ext cx="4574286" cy="6858000"/>
            </a:xfrm>
            <a:prstGeom prst="rect">
              <a:avLst/>
            </a:prstGeom>
            <a:solidFill>
              <a:schemeClr val="accent6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81D92-2231-96DD-80BC-DA0A4963A736}"/>
              </a:ext>
            </a:extLst>
          </p:cNvPr>
          <p:cNvSpPr/>
          <p:nvPr/>
        </p:nvSpPr>
        <p:spPr>
          <a:xfrm>
            <a:off x="11715750" y="0"/>
            <a:ext cx="474726" cy="300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0FF8C-B631-5417-D1E3-C828A268314A}"/>
              </a:ext>
            </a:extLst>
          </p:cNvPr>
          <p:cNvSpPr/>
          <p:nvPr/>
        </p:nvSpPr>
        <p:spPr>
          <a:xfrm>
            <a:off x="3048000" y="1533525"/>
            <a:ext cx="7825373" cy="3790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4D26B9-DC4F-7DCD-5A46-B19F2698001E}"/>
              </a:ext>
            </a:extLst>
          </p:cNvPr>
          <p:cNvGrpSpPr/>
          <p:nvPr/>
        </p:nvGrpSpPr>
        <p:grpSpPr>
          <a:xfrm>
            <a:off x="3368671" y="2228646"/>
            <a:ext cx="7192657" cy="2400708"/>
            <a:chOff x="3333261" y="2228646"/>
            <a:chExt cx="7192657" cy="24007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C7945C-8115-8795-AC4B-AD9F780FB347}"/>
                </a:ext>
              </a:extLst>
            </p:cNvPr>
            <p:cNvGrpSpPr/>
            <p:nvPr/>
          </p:nvGrpSpPr>
          <p:grpSpPr>
            <a:xfrm>
              <a:off x="3333261" y="2228646"/>
              <a:ext cx="7184031" cy="461024"/>
              <a:chOff x="3333261" y="2228646"/>
              <a:chExt cx="7184031" cy="46102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3DDE0-6307-FF57-1CAF-DD805E29171E}"/>
                  </a:ext>
                </a:extLst>
              </p:cNvPr>
              <p:cNvSpPr txBox="1"/>
              <p:nvPr/>
            </p:nvSpPr>
            <p:spPr>
              <a:xfrm>
                <a:off x="3333261" y="2228646"/>
                <a:ext cx="3618124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NAME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395BAA-61A2-FF03-089E-B0195B68C310}"/>
                  </a:ext>
                </a:extLst>
              </p:cNvPr>
              <p:cNvSpPr txBox="1"/>
              <p:nvPr/>
            </p:nvSpPr>
            <p:spPr>
              <a:xfrm>
                <a:off x="7261636" y="2249165"/>
                <a:ext cx="3255656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 </a:t>
                </a:r>
                <a:r>
                  <a:rPr lang="en-I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LATHIFUNISA TAUSIFA</a:t>
                </a:r>
                <a:endParaRPr lang="en-US" sz="16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37A46D4-714E-B1CB-8ECD-4FD805C4ECEA}"/>
                  </a:ext>
                </a:extLst>
              </p:cNvPr>
              <p:cNvGrpSpPr/>
              <p:nvPr/>
            </p:nvGrpSpPr>
            <p:grpSpPr>
              <a:xfrm>
                <a:off x="7083651" y="2325262"/>
                <a:ext cx="45720" cy="267793"/>
                <a:chOff x="6869746" y="2292122"/>
                <a:chExt cx="45720" cy="267793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6B60132-037A-6C7B-3F7A-7E86CA6062F2}"/>
                    </a:ext>
                  </a:extLst>
                </p:cNvPr>
                <p:cNvSpPr/>
                <p:nvPr/>
              </p:nvSpPr>
              <p:spPr>
                <a:xfrm>
                  <a:off x="6869746" y="2292122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A33FA9C-AFFC-EA38-6D41-C76F67B71FAA}"/>
                    </a:ext>
                  </a:extLst>
                </p:cNvPr>
                <p:cNvSpPr/>
                <p:nvPr/>
              </p:nvSpPr>
              <p:spPr>
                <a:xfrm>
                  <a:off x="6869746" y="2514195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20025E-AA40-791E-A73C-57048E229A17}"/>
                </a:ext>
              </a:extLst>
            </p:cNvPr>
            <p:cNvGrpSpPr/>
            <p:nvPr/>
          </p:nvGrpSpPr>
          <p:grpSpPr>
            <a:xfrm>
              <a:off x="3333261" y="3054859"/>
              <a:ext cx="7192657" cy="419987"/>
              <a:chOff x="3333261" y="3066642"/>
              <a:chExt cx="7192657" cy="41998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7EE3AB-9506-4C0E-9E66-F6B3078A51BA}"/>
                  </a:ext>
                </a:extLst>
              </p:cNvPr>
              <p:cNvSpPr txBox="1"/>
              <p:nvPr/>
            </p:nvSpPr>
            <p:spPr>
              <a:xfrm>
                <a:off x="3333261" y="3091969"/>
                <a:ext cx="3618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NM ID</a:t>
                </a:r>
                <a:endParaRPr lang="en-US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A1E0D4-FE16-2C49-9D7B-5AA0C8EDCEBB}"/>
                  </a:ext>
                </a:extLst>
              </p:cNvPr>
              <p:cNvSpPr txBox="1"/>
              <p:nvPr/>
            </p:nvSpPr>
            <p:spPr>
              <a:xfrm>
                <a:off x="7270262" y="3066642"/>
                <a:ext cx="3255656" cy="419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au412721205028</a:t>
                </a:r>
                <a:endParaRPr lang="en-US" sz="16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1F6CB25-9877-D2EB-4D72-8632FE9C1D61}"/>
                  </a:ext>
                </a:extLst>
              </p:cNvPr>
              <p:cNvGrpSpPr/>
              <p:nvPr/>
            </p:nvGrpSpPr>
            <p:grpSpPr>
              <a:xfrm>
                <a:off x="7083651" y="3142739"/>
                <a:ext cx="45720" cy="267793"/>
                <a:chOff x="7020674" y="3097816"/>
                <a:chExt cx="45720" cy="267793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446443F-80D3-87B2-3B03-AA9C7000D006}"/>
                    </a:ext>
                  </a:extLst>
                </p:cNvPr>
                <p:cNvSpPr/>
                <p:nvPr/>
              </p:nvSpPr>
              <p:spPr>
                <a:xfrm>
                  <a:off x="7020674" y="3097816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9EF5C38-ADF5-D80B-3AEE-97C78927395F}"/>
                    </a:ext>
                  </a:extLst>
                </p:cNvPr>
                <p:cNvSpPr/>
                <p:nvPr/>
              </p:nvSpPr>
              <p:spPr>
                <a:xfrm>
                  <a:off x="7020674" y="3319889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7539FF3-6FAD-5855-0982-A4849AA2B91B}"/>
                </a:ext>
              </a:extLst>
            </p:cNvPr>
            <p:cNvGrpSpPr/>
            <p:nvPr/>
          </p:nvGrpSpPr>
          <p:grpSpPr>
            <a:xfrm>
              <a:off x="3333261" y="3840035"/>
              <a:ext cx="7184031" cy="789319"/>
              <a:chOff x="3333261" y="3840035"/>
              <a:chExt cx="7184031" cy="78931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BF3460-C425-D7C8-F550-8DDDFA75E297}"/>
                  </a:ext>
                </a:extLst>
              </p:cNvPr>
              <p:cNvSpPr txBox="1"/>
              <p:nvPr/>
            </p:nvSpPr>
            <p:spPr>
              <a:xfrm>
                <a:off x="3333261" y="4004182"/>
                <a:ext cx="3618124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anose="00000500000000000000" pitchFamily="2" charset="0"/>
                  </a:rPr>
                  <a:t>COLLEGE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F98755-2F71-E176-669F-B1E2B636F551}"/>
                  </a:ext>
                </a:extLst>
              </p:cNvPr>
              <p:cNvSpPr txBox="1"/>
              <p:nvPr/>
            </p:nvSpPr>
            <p:spPr>
              <a:xfrm>
                <a:off x="7261636" y="3840035"/>
                <a:ext cx="3255656" cy="789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TAGORE ENGINEERING COLLEGE</a:t>
                </a:r>
                <a:endParaRPr lang="en-US" sz="16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2EE95B-BF2A-8163-81D2-62329FE6EA5D}"/>
                  </a:ext>
                </a:extLst>
              </p:cNvPr>
              <p:cNvGrpSpPr/>
              <p:nvPr/>
            </p:nvGrpSpPr>
            <p:grpSpPr>
              <a:xfrm>
                <a:off x="7083651" y="4100798"/>
                <a:ext cx="45720" cy="267793"/>
                <a:chOff x="7096749" y="4176720"/>
                <a:chExt cx="45720" cy="26779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C3DD7D8-617D-F4E1-109E-850764E3A19E}"/>
                    </a:ext>
                  </a:extLst>
                </p:cNvPr>
                <p:cNvSpPr/>
                <p:nvPr/>
              </p:nvSpPr>
              <p:spPr>
                <a:xfrm>
                  <a:off x="7096749" y="4176720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835FAD4-F36D-486D-9F8B-FC7AF8980612}"/>
                    </a:ext>
                  </a:extLst>
                </p:cNvPr>
                <p:cNvSpPr/>
                <p:nvPr/>
              </p:nvSpPr>
              <p:spPr>
                <a:xfrm>
                  <a:off x="7096749" y="4398793"/>
                  <a:ext cx="45720" cy="4572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97191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8A10869-E255-C1CD-B008-77ACBEC26260}"/>
              </a:ext>
            </a:extLst>
          </p:cNvPr>
          <p:cNvSpPr/>
          <p:nvPr/>
        </p:nvSpPr>
        <p:spPr>
          <a:xfrm rot="16200000">
            <a:off x="8839372" y="3256696"/>
            <a:ext cx="1277711" cy="1918084"/>
          </a:xfrm>
          <a:prstGeom prst="triangle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C99725A-7680-604E-60E3-F1EAA22E5503}"/>
              </a:ext>
            </a:extLst>
          </p:cNvPr>
          <p:cNvSpPr/>
          <p:nvPr/>
        </p:nvSpPr>
        <p:spPr>
          <a:xfrm rot="16200000">
            <a:off x="4845388" y="5165079"/>
            <a:ext cx="1277711" cy="1918084"/>
          </a:xfrm>
          <a:prstGeom prst="triangle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EA817-9326-DD93-73A6-8343C88A38C4}"/>
              </a:ext>
            </a:extLst>
          </p:cNvPr>
          <p:cNvSpPr txBox="1"/>
          <p:nvPr/>
        </p:nvSpPr>
        <p:spPr>
          <a:xfrm>
            <a:off x="104775" y="138491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Mistral" panose="03090702030407020403" pitchFamily="66" charset="0"/>
              </a:rPr>
              <a:t>AGENDA</a:t>
            </a:r>
            <a:endParaRPr lang="en-IN" sz="4800" b="1" dirty="0">
              <a:latin typeface="Mistral" panose="03090702030407020403" pitchFamily="66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BF6CA3-38F9-9248-364B-B4663CB713BD}"/>
              </a:ext>
            </a:extLst>
          </p:cNvPr>
          <p:cNvGrpSpPr/>
          <p:nvPr/>
        </p:nvGrpSpPr>
        <p:grpSpPr>
          <a:xfrm>
            <a:off x="649526" y="1507205"/>
            <a:ext cx="10818574" cy="3445795"/>
            <a:chOff x="297101" y="1850105"/>
            <a:chExt cx="11542971" cy="39107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9D3EDC4-644B-7DFE-6F5F-D8EA8D950732}"/>
                </a:ext>
              </a:extLst>
            </p:cNvPr>
            <p:cNvGrpSpPr/>
            <p:nvPr/>
          </p:nvGrpSpPr>
          <p:grpSpPr>
            <a:xfrm>
              <a:off x="297101" y="1850105"/>
              <a:ext cx="3461220" cy="1450127"/>
              <a:chOff x="297101" y="1850105"/>
              <a:chExt cx="3461220" cy="1450127"/>
            </a:xfrm>
          </p:grpSpPr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90B64790-51AD-4F05-4012-1464A603C91A}"/>
                  </a:ext>
                </a:extLst>
              </p:cNvPr>
              <p:cNvSpPr/>
              <p:nvPr/>
            </p:nvSpPr>
            <p:spPr>
              <a:xfrm rot="16200000">
                <a:off x="860221" y="1551911"/>
                <a:ext cx="1450127" cy="2046516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A65EF79D-CF8B-C6DC-BE87-763E944DE1D4}"/>
                  </a:ext>
                </a:extLst>
              </p:cNvPr>
              <p:cNvSpPr/>
              <p:nvPr/>
            </p:nvSpPr>
            <p:spPr>
              <a:xfrm>
                <a:off x="297101" y="2155649"/>
                <a:ext cx="839040" cy="839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18900000" scaled="1"/>
              </a:gradFill>
              <a:ln w="595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01</a:t>
                </a:r>
                <a:endParaRPr lang="en-IN" b="1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A63CD-1BA5-D2A8-1395-EB59F1DF95C6}"/>
                  </a:ext>
                </a:extLst>
              </p:cNvPr>
              <p:cNvSpPr/>
              <p:nvPr/>
            </p:nvSpPr>
            <p:spPr>
              <a:xfrm>
                <a:off x="1535927" y="1867091"/>
                <a:ext cx="2222394" cy="1416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9CE4B1-2DEA-51D5-84AE-62746FC39E22}"/>
                </a:ext>
              </a:extLst>
            </p:cNvPr>
            <p:cNvGrpSpPr/>
            <p:nvPr/>
          </p:nvGrpSpPr>
          <p:grpSpPr>
            <a:xfrm>
              <a:off x="4337976" y="1850105"/>
              <a:ext cx="3461220" cy="1450127"/>
              <a:chOff x="297101" y="1850105"/>
              <a:chExt cx="3461220" cy="1450127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E709B048-4960-7802-1FEA-CC53E8607CB9}"/>
                  </a:ext>
                </a:extLst>
              </p:cNvPr>
              <p:cNvSpPr/>
              <p:nvPr/>
            </p:nvSpPr>
            <p:spPr>
              <a:xfrm rot="16200000">
                <a:off x="860221" y="1551911"/>
                <a:ext cx="1450127" cy="2046516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6B74D45-49E1-EC4A-0DF7-CB8E1F37A67D}"/>
                  </a:ext>
                </a:extLst>
              </p:cNvPr>
              <p:cNvSpPr/>
              <p:nvPr/>
            </p:nvSpPr>
            <p:spPr>
              <a:xfrm>
                <a:off x="297101" y="2155649"/>
                <a:ext cx="839040" cy="839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18900000" scaled="1"/>
              </a:gradFill>
              <a:ln w="595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02</a:t>
                </a:r>
                <a:endParaRPr lang="en-IN" b="1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BE9A61-8BD6-1BD1-0143-2A4A08C86C3B}"/>
                  </a:ext>
                </a:extLst>
              </p:cNvPr>
              <p:cNvSpPr/>
              <p:nvPr/>
            </p:nvSpPr>
            <p:spPr>
              <a:xfrm>
                <a:off x="1535927" y="1867091"/>
                <a:ext cx="2222394" cy="1416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37E16E0-6675-7905-6486-EAC196BD70DD}"/>
                </a:ext>
              </a:extLst>
            </p:cNvPr>
            <p:cNvGrpSpPr/>
            <p:nvPr/>
          </p:nvGrpSpPr>
          <p:grpSpPr>
            <a:xfrm>
              <a:off x="8378852" y="1850105"/>
              <a:ext cx="3461220" cy="1450127"/>
              <a:chOff x="297101" y="1850105"/>
              <a:chExt cx="3461220" cy="1450127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30086E3-D6DB-B682-443F-F00E3C88C5B3}"/>
                  </a:ext>
                </a:extLst>
              </p:cNvPr>
              <p:cNvSpPr/>
              <p:nvPr/>
            </p:nvSpPr>
            <p:spPr>
              <a:xfrm rot="16200000">
                <a:off x="860221" y="1551911"/>
                <a:ext cx="1450127" cy="2046516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388D71C-4E1A-01D5-1122-D7F34335B0EC}"/>
                  </a:ext>
                </a:extLst>
              </p:cNvPr>
              <p:cNvSpPr/>
              <p:nvPr/>
            </p:nvSpPr>
            <p:spPr>
              <a:xfrm>
                <a:off x="297101" y="2155649"/>
                <a:ext cx="839040" cy="839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18900000" scaled="1"/>
              </a:gradFill>
              <a:ln w="595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03</a:t>
                </a:r>
                <a:endParaRPr lang="en-IN" b="1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D03DB9-EADC-908A-D3AF-E73EA12CCC4F}"/>
                  </a:ext>
                </a:extLst>
              </p:cNvPr>
              <p:cNvSpPr/>
              <p:nvPr/>
            </p:nvSpPr>
            <p:spPr>
              <a:xfrm>
                <a:off x="1535927" y="1867091"/>
                <a:ext cx="2222394" cy="1416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7C3FFD-8801-2D10-EB81-69C56E48B920}"/>
                </a:ext>
              </a:extLst>
            </p:cNvPr>
            <p:cNvGrpSpPr/>
            <p:nvPr/>
          </p:nvGrpSpPr>
          <p:grpSpPr>
            <a:xfrm>
              <a:off x="297101" y="4310751"/>
              <a:ext cx="3449875" cy="1450128"/>
              <a:chOff x="-1570737" y="1793643"/>
              <a:chExt cx="3449875" cy="1450128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47F67629-01F8-4949-F4D9-D7AC2A32018C}"/>
                  </a:ext>
                </a:extLst>
              </p:cNvPr>
              <p:cNvSpPr/>
              <p:nvPr/>
            </p:nvSpPr>
            <p:spPr>
              <a:xfrm rot="16200000">
                <a:off x="-1056975" y="1495449"/>
                <a:ext cx="1450127" cy="2046516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149ECD7-1246-6BA2-2ED0-A1F51677BACD}"/>
                  </a:ext>
                </a:extLst>
              </p:cNvPr>
              <p:cNvSpPr/>
              <p:nvPr/>
            </p:nvSpPr>
            <p:spPr>
              <a:xfrm>
                <a:off x="-1570737" y="2093002"/>
                <a:ext cx="839040" cy="839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18900000" scaled="1"/>
              </a:gradFill>
              <a:ln w="595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04</a:t>
                </a:r>
                <a:endParaRPr lang="en-IN" b="1" dirty="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F955C0C-AAFB-F601-5C53-1ECC2FFE479C}"/>
                  </a:ext>
                </a:extLst>
              </p:cNvPr>
              <p:cNvSpPr/>
              <p:nvPr/>
            </p:nvSpPr>
            <p:spPr>
              <a:xfrm>
                <a:off x="-343256" y="1827615"/>
                <a:ext cx="2222394" cy="1416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812C7E4-5B4E-FB02-779D-7C0CB1A5CB22}"/>
                </a:ext>
              </a:extLst>
            </p:cNvPr>
            <p:cNvGrpSpPr/>
            <p:nvPr/>
          </p:nvGrpSpPr>
          <p:grpSpPr>
            <a:xfrm>
              <a:off x="4337976" y="4304565"/>
              <a:ext cx="3544533" cy="1450127"/>
              <a:chOff x="-2278090" y="1665436"/>
              <a:chExt cx="3544533" cy="1450127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26B948CF-B8CB-EA1A-DF31-7EC35F75336B}"/>
                  </a:ext>
                </a:extLst>
              </p:cNvPr>
              <p:cNvSpPr/>
              <p:nvPr/>
            </p:nvSpPr>
            <p:spPr>
              <a:xfrm rot="16200000">
                <a:off x="-1806967" y="1367242"/>
                <a:ext cx="1450127" cy="2046516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6674E1BA-623B-BC55-D21B-C91E0458DBAC}"/>
                  </a:ext>
                </a:extLst>
              </p:cNvPr>
              <p:cNvSpPr/>
              <p:nvPr/>
            </p:nvSpPr>
            <p:spPr>
              <a:xfrm>
                <a:off x="-2278090" y="1920794"/>
                <a:ext cx="839040" cy="839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6">
                      <a:lumMod val="75000"/>
                    </a:schemeClr>
                  </a:gs>
                </a:gsLst>
                <a:lin ang="18900000" scaled="1"/>
              </a:gradFill>
              <a:ln w="595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05</a:t>
                </a:r>
                <a:endParaRPr lang="en-IN" b="1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6DD792-EF7D-335A-908E-C90B93E0B63B}"/>
                  </a:ext>
                </a:extLst>
              </p:cNvPr>
              <p:cNvSpPr/>
              <p:nvPr/>
            </p:nvSpPr>
            <p:spPr>
              <a:xfrm>
                <a:off x="-955951" y="1665436"/>
                <a:ext cx="2222394" cy="1416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371CB1-43A4-AA9E-7CA8-BC79223DD27C}"/>
                </a:ext>
              </a:extLst>
            </p:cNvPr>
            <p:cNvSpPr txBox="1"/>
            <p:nvPr/>
          </p:nvSpPr>
          <p:spPr>
            <a:xfrm>
              <a:off x="1535926" y="2189357"/>
              <a:ext cx="2199707" cy="733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Problem Statement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049642-1C09-47DA-FEFA-92DFEEBAE18B}"/>
                </a:ext>
              </a:extLst>
            </p:cNvPr>
            <p:cNvSpPr txBox="1"/>
            <p:nvPr/>
          </p:nvSpPr>
          <p:spPr>
            <a:xfrm>
              <a:off x="5576584" y="2189357"/>
              <a:ext cx="2199707" cy="733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rPr>
                <a:t>Project Overview</a:t>
              </a:r>
              <a:endPara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A61515-876F-F9AD-5FA6-434FEED8F6B1}"/>
                </a:ext>
              </a:extLst>
            </p:cNvPr>
            <p:cNvSpPr txBox="1"/>
            <p:nvPr/>
          </p:nvSpPr>
          <p:spPr>
            <a:xfrm>
              <a:off x="9604596" y="2341896"/>
              <a:ext cx="2199707" cy="419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End Users</a:t>
              </a:r>
              <a:endParaRPr lang="en-IN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064FEE-5034-8979-A89F-9DA460FB63EB}"/>
                </a:ext>
              </a:extLst>
            </p:cNvPr>
            <p:cNvSpPr txBox="1"/>
            <p:nvPr/>
          </p:nvSpPr>
          <p:spPr>
            <a:xfrm>
              <a:off x="1563663" y="4559923"/>
              <a:ext cx="2199707" cy="1047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anose="00000500000000000000" pitchFamily="2" charset="0"/>
                </a:rPr>
                <a:t>Solution and Its value Proposition </a:t>
              </a:r>
              <a:endPara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B365B5-FEB2-956D-4C97-6DB65C2E93F0}"/>
              </a:ext>
            </a:extLst>
          </p:cNvPr>
          <p:cNvSpPr/>
          <p:nvPr/>
        </p:nvSpPr>
        <p:spPr>
          <a:xfrm>
            <a:off x="8211681" y="3851089"/>
            <a:ext cx="786385" cy="73928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18900000" scaled="1"/>
          </a:gradFill>
          <a:ln w="59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06</a:t>
            </a:r>
            <a:endParaRPr lang="en-IN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798BA0-EAFA-6FD5-3371-A89A798DD8ED}"/>
              </a:ext>
            </a:extLst>
          </p:cNvPr>
          <p:cNvSpPr/>
          <p:nvPr/>
        </p:nvSpPr>
        <p:spPr>
          <a:xfrm>
            <a:off x="4436809" y="5732043"/>
            <a:ext cx="786385" cy="73928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18900000" scaled="1"/>
          </a:gradFill>
          <a:ln w="59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03</a:t>
            </a:r>
            <a:endParaRPr lang="en-IN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0AB6E5-0275-5976-86AD-45C571F2EB40}"/>
              </a:ext>
            </a:extLst>
          </p:cNvPr>
          <p:cNvSpPr/>
          <p:nvPr/>
        </p:nvSpPr>
        <p:spPr>
          <a:xfrm>
            <a:off x="5675976" y="5515198"/>
            <a:ext cx="2082924" cy="12477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FA57F-F885-1C18-611D-F435D0CA0EA5}"/>
              </a:ext>
            </a:extLst>
          </p:cNvPr>
          <p:cNvSpPr/>
          <p:nvPr/>
        </p:nvSpPr>
        <p:spPr>
          <a:xfrm>
            <a:off x="9313847" y="3576882"/>
            <a:ext cx="2082924" cy="12477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8725B-3F3A-9986-D119-DC03DA52C90F}"/>
              </a:ext>
            </a:extLst>
          </p:cNvPr>
          <p:cNvSpPr txBox="1"/>
          <p:nvPr/>
        </p:nvSpPr>
        <p:spPr>
          <a:xfrm>
            <a:off x="5686607" y="5939455"/>
            <a:ext cx="2061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Result</a:t>
            </a:r>
            <a:endParaRPr lang="en-IN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66654-70B2-D264-657C-98BC85368762}"/>
              </a:ext>
            </a:extLst>
          </p:cNvPr>
          <p:cNvSpPr txBox="1"/>
          <p:nvPr/>
        </p:nvSpPr>
        <p:spPr>
          <a:xfrm>
            <a:off x="5727499" y="3979732"/>
            <a:ext cx="2061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The Wow in Solution</a:t>
            </a:r>
            <a:endParaRPr lang="en-IN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EDF52-9DB3-A563-3E37-7BD139344652}"/>
              </a:ext>
            </a:extLst>
          </p:cNvPr>
          <p:cNvSpPr txBox="1"/>
          <p:nvPr/>
        </p:nvSpPr>
        <p:spPr>
          <a:xfrm>
            <a:off x="9324478" y="4016105"/>
            <a:ext cx="2061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Modelling</a:t>
            </a:r>
            <a:endParaRPr lang="en-IN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393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89401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 sz="1500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694333" y="1414562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chemeClr val="accent6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3645" dirty="0">
              <a:solidFill>
                <a:schemeClr val="accent6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694333" y="2461916"/>
            <a:ext cx="323949" cy="32394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 sz="1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060D42-96EC-669F-9E53-6A09D7BEA508}"/>
              </a:ext>
            </a:extLst>
          </p:cNvPr>
          <p:cNvGrpSpPr/>
          <p:nvPr/>
        </p:nvGrpSpPr>
        <p:grpSpPr>
          <a:xfrm>
            <a:off x="1203424" y="2479180"/>
            <a:ext cx="3276005" cy="1578173"/>
            <a:chOff x="1203424" y="2479180"/>
            <a:chExt cx="3276005" cy="1578173"/>
          </a:xfrm>
        </p:grpSpPr>
        <p:sp>
          <p:nvSpPr>
            <p:cNvPr id="7" name="Text 3"/>
            <p:cNvSpPr/>
            <p:nvPr/>
          </p:nvSpPr>
          <p:spPr>
            <a:xfrm>
              <a:off x="1203424" y="2479180"/>
              <a:ext cx="3276005" cy="5786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278"/>
                </a:lnSpc>
              </a:pPr>
              <a:r>
                <a:rPr lang="en-US" sz="1822" b="1" dirty="0">
                  <a:solidFill>
                    <a:schemeClr val="accent6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Inefficient Movie Recommendations</a:t>
              </a:r>
              <a:endParaRPr lang="en-US" sz="1822" b="1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1203424" y="3168849"/>
              <a:ext cx="3276005" cy="8885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332"/>
                </a:lnSpc>
              </a:pPr>
              <a:r>
                <a:rPr lang="en-US" sz="1458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Existing recommendation systems fail to provide personalized and relevant movie suggestions.</a:t>
              </a:r>
              <a:endParaRPr lang="en-US" sz="1458" dirty="0"/>
            </a:p>
          </p:txBody>
        </p:sp>
      </p:grpSp>
      <p:sp>
        <p:nvSpPr>
          <p:cNvPr id="9" name="Shape 5"/>
          <p:cNvSpPr/>
          <p:nvPr/>
        </p:nvSpPr>
        <p:spPr>
          <a:xfrm>
            <a:off x="4664571" y="2461916"/>
            <a:ext cx="323949" cy="32394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0" name="Text 6"/>
          <p:cNvSpPr/>
          <p:nvPr/>
        </p:nvSpPr>
        <p:spPr>
          <a:xfrm>
            <a:off x="5173663" y="247917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chemeClr val="accent6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Dissatisfaction</a:t>
            </a:r>
            <a:endParaRPr lang="en-US" sz="1822" b="1" dirty="0">
              <a:solidFill>
                <a:schemeClr val="accent6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5173663" y="2879527"/>
            <a:ext cx="3276005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are frustrated with irrelevant, outdated, or repetitive movie recommendations.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694333" y="4433491"/>
            <a:ext cx="323949" cy="323949"/>
          </a:xfrm>
          <a:prstGeom prst="roundRect">
            <a:avLst>
              <a:gd name="adj" fmla="val 17148"/>
            </a:avLst>
          </a:prstGeom>
          <a:solidFill>
            <a:srgbClr val="2D3033"/>
          </a:solidFill>
          <a:ln/>
        </p:spPr>
        <p:txBody>
          <a:bodyPr/>
          <a:lstStyle/>
          <a:p>
            <a:endParaRPr lang="en-IN" sz="1500"/>
          </a:p>
        </p:txBody>
      </p:sp>
      <p:sp>
        <p:nvSpPr>
          <p:cNvPr id="13" name="Text 9"/>
          <p:cNvSpPr/>
          <p:nvPr/>
        </p:nvSpPr>
        <p:spPr>
          <a:xfrm>
            <a:off x="1203425" y="4450755"/>
            <a:ext cx="346511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chemeClr val="accent6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Context Understanding</a:t>
            </a:r>
            <a:endParaRPr lang="en-US" sz="1822" b="1" dirty="0">
              <a:solidFill>
                <a:schemeClr val="accent6"/>
              </a:solidFill>
            </a:endParaRPr>
          </a:p>
        </p:txBody>
      </p:sp>
      <p:sp>
        <p:nvSpPr>
          <p:cNvPr id="14" name="Text 10"/>
          <p:cNvSpPr/>
          <p:nvPr/>
        </p:nvSpPr>
        <p:spPr>
          <a:xfrm>
            <a:off x="1203424" y="4851103"/>
            <a:ext cx="7246243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Systems struggle to understand the nuanced preferences and moods of individual users.</a:t>
            </a:r>
            <a:endParaRPr lang="en-US" sz="14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57E446-CC8D-BAFB-17E5-464032B2B6A1}"/>
              </a:ext>
            </a:extLst>
          </p:cNvPr>
          <p:cNvGrpSpPr/>
          <p:nvPr/>
        </p:nvGrpSpPr>
        <p:grpSpPr>
          <a:xfrm>
            <a:off x="0" y="1907726"/>
            <a:ext cx="7447335" cy="3009900"/>
            <a:chOff x="0" y="1951993"/>
            <a:chExt cx="7447335" cy="30099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E2447C-E0B2-6D32-D462-0468BC8544F1}"/>
                </a:ext>
              </a:extLst>
            </p:cNvPr>
            <p:cNvSpPr/>
            <p:nvPr/>
          </p:nvSpPr>
          <p:spPr>
            <a:xfrm>
              <a:off x="0" y="1951993"/>
              <a:ext cx="474726" cy="300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6898F0-0207-C497-DF76-00E6F2C260F9}"/>
                </a:ext>
              </a:extLst>
            </p:cNvPr>
            <p:cNvGrpSpPr/>
            <p:nvPr/>
          </p:nvGrpSpPr>
          <p:grpSpPr>
            <a:xfrm>
              <a:off x="672792" y="1951993"/>
              <a:ext cx="6774543" cy="2953283"/>
              <a:chOff x="672792" y="1951993"/>
              <a:chExt cx="6774543" cy="295328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C53AE-9A98-E6DD-F9DA-959B6C96C08F}"/>
                  </a:ext>
                </a:extLst>
              </p:cNvPr>
              <p:cNvSpPr txBox="1"/>
              <p:nvPr/>
            </p:nvSpPr>
            <p:spPr>
              <a:xfrm>
                <a:off x="672792" y="2695247"/>
                <a:ext cx="6774543" cy="2210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79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This project aims to create a sophisticated movie recommendation system.</a:t>
                </a:r>
              </a:p>
              <a:p>
                <a:pPr marL="285750" indent="-285750">
                  <a:lnSpc>
                    <a:spcPts val="279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Using innovative algorithms, the system will provide personalized movie suggestions based on user preferences.</a:t>
                </a:r>
                <a:endParaRPr lang="en-US" sz="1600" dirty="0"/>
              </a:p>
              <a:p>
                <a:pPr marL="285750" indent="-285750">
                  <a:lnSpc>
                    <a:spcPts val="2799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The platform will employ advanced data processing techniques to enhance the user experience.</a:t>
                </a:r>
                <a:endParaRPr lang="en-US" sz="1600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F69851-39AE-1E75-2444-D6841880C20A}"/>
                  </a:ext>
                </a:extLst>
              </p:cNvPr>
              <p:cNvSpPr txBox="1"/>
              <p:nvPr/>
            </p:nvSpPr>
            <p:spPr>
              <a:xfrm>
                <a:off x="672792" y="1951993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 dirty="0">
                    <a:solidFill>
                      <a:schemeClr val="accent6"/>
                    </a:solidFill>
                    <a:latin typeface="Montserrat" panose="00000500000000000000" pitchFamily="2" charset="0"/>
                  </a:rPr>
                  <a:t>Project Overview</a:t>
                </a:r>
                <a:endParaRPr lang="en-IN" sz="3600" b="1" dirty="0">
                  <a:solidFill>
                    <a:schemeClr val="accent6"/>
                  </a:solidFill>
                </a:endParaRPr>
              </a:p>
            </p:txBody>
          </p:sp>
        </p:grpSp>
      </p:grpSp>
      <p:pic>
        <p:nvPicPr>
          <p:cNvPr id="3" name="Picture 2" descr="A black clapper board with popcorn on it&#10;&#10;Description automatically generated">
            <a:extLst>
              <a:ext uri="{FF2B5EF4-FFF2-40B4-BE49-F238E27FC236}">
                <a16:creationId xmlns:a16="http://schemas.microsoft.com/office/drawing/2014/main" id="{44D74F06-2F65-3471-47C7-DDDF7A92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6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" y="-657"/>
            <a:ext cx="12192000" cy="68580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4" name="Text 1"/>
          <p:cNvSpPr/>
          <p:nvPr/>
        </p:nvSpPr>
        <p:spPr>
          <a:xfrm>
            <a:off x="1698328" y="1887736"/>
            <a:ext cx="5141913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 are the End Users</a:t>
            </a:r>
            <a:endParaRPr lang="en-US" sz="364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28" y="2836665"/>
            <a:ext cx="370284" cy="370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8328" y="3392091"/>
            <a:ext cx="27465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Experience</a:t>
            </a:r>
            <a:endParaRPr lang="en-US" sz="1822" dirty="0"/>
          </a:p>
        </p:txBody>
      </p:sp>
      <p:sp>
        <p:nvSpPr>
          <p:cNvPr id="7" name="Text 3"/>
          <p:cNvSpPr/>
          <p:nvPr/>
        </p:nvSpPr>
        <p:spPr>
          <a:xfrm>
            <a:off x="1698328" y="4081761"/>
            <a:ext cx="27465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seek tailored movie suggestions based on their preferences and viewing habits.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615" y="2836665"/>
            <a:ext cx="370284" cy="3702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2614" y="3392091"/>
            <a:ext cx="2746673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Community Recommendations</a:t>
            </a:r>
            <a:endParaRPr lang="en-US" sz="1822" dirty="0"/>
          </a:p>
        </p:txBody>
      </p:sp>
      <p:sp>
        <p:nvSpPr>
          <p:cNvPr id="10" name="Text 5"/>
          <p:cNvSpPr/>
          <p:nvPr/>
        </p:nvSpPr>
        <p:spPr>
          <a:xfrm>
            <a:off x="4722614" y="4081761"/>
            <a:ext cx="27466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 users value suggestions from their social circles or like-minded movie enthusiasts.</a:t>
            </a:r>
            <a:endParaRPr lang="en-US" sz="14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1" y="2836665"/>
            <a:ext cx="370284" cy="3702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47000" y="339209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Accessibility</a:t>
            </a:r>
            <a:endParaRPr lang="en-US" sz="1822" dirty="0"/>
          </a:p>
        </p:txBody>
      </p:sp>
      <p:sp>
        <p:nvSpPr>
          <p:cNvPr id="13" name="Text 7"/>
          <p:cNvSpPr/>
          <p:nvPr/>
        </p:nvSpPr>
        <p:spPr>
          <a:xfrm>
            <a:off x="7747000" y="3792439"/>
            <a:ext cx="27466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prefer a recommendation system accessible on-the-go via mobile devices.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8A3E10-B6E3-38E4-4409-E137A520320E}"/>
              </a:ext>
            </a:extLst>
          </p:cNvPr>
          <p:cNvSpPr/>
          <p:nvPr/>
        </p:nvSpPr>
        <p:spPr>
          <a:xfrm>
            <a:off x="10291058" y="1924050"/>
            <a:ext cx="1900942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Clapperboard with popcorn and reels">
            <a:extLst>
              <a:ext uri="{FF2B5EF4-FFF2-40B4-BE49-F238E27FC236}">
                <a16:creationId xmlns:a16="http://schemas.microsoft.com/office/drawing/2014/main" id="{699BDBB3-45BB-AC33-44BF-B99AD7319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0253" y="805543"/>
            <a:ext cx="3495148" cy="52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3A2FE-3354-DA42-22D5-F3110DC19B8F}"/>
              </a:ext>
            </a:extLst>
          </p:cNvPr>
          <p:cNvSpPr txBox="1"/>
          <p:nvPr/>
        </p:nvSpPr>
        <p:spPr>
          <a:xfrm>
            <a:off x="943885" y="412105"/>
            <a:ext cx="6555514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Solution and Its </a:t>
            </a:r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Value Proposition</a:t>
            </a:r>
            <a:endParaRPr lang="en-US" sz="28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0C2FFE-1ADD-D17B-AF99-D5CC6632EB6F}"/>
              </a:ext>
            </a:extLst>
          </p:cNvPr>
          <p:cNvSpPr/>
          <p:nvPr/>
        </p:nvSpPr>
        <p:spPr>
          <a:xfrm rot="16200000">
            <a:off x="1936655" y="489714"/>
            <a:ext cx="4569971" cy="65555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AC979-0915-C8F0-3F22-09D392D7159C}"/>
              </a:ext>
            </a:extLst>
          </p:cNvPr>
          <p:cNvSpPr txBox="1"/>
          <p:nvPr/>
        </p:nvSpPr>
        <p:spPr>
          <a:xfrm>
            <a:off x="1112808" y="1768416"/>
            <a:ext cx="6098875" cy="4013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movie recommendation system offers personalized suggestions based on user preferences, viewing history, and feedback. It enhances user experience and engagement, leading to increased user retention and satisfaction.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system's value propositions include improved content discovery, personalized recommendations, and tailored user experience, ultimately driving user loyalty and platform engagement.</a:t>
            </a:r>
            <a:endParaRPr lang="en-US" sz="1800" b="1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872893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CAC7C-E59E-2070-B7A3-6DF30176A484}"/>
              </a:ext>
            </a:extLst>
          </p:cNvPr>
          <p:cNvSpPr txBox="1"/>
          <p:nvPr/>
        </p:nvSpPr>
        <p:spPr>
          <a:xfrm>
            <a:off x="0" y="56544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The Wow in Solution </a:t>
            </a:r>
            <a:endParaRPr lang="en-IN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3725C6-188E-4646-823A-0188C5EA8901}"/>
              </a:ext>
            </a:extLst>
          </p:cNvPr>
          <p:cNvGrpSpPr/>
          <p:nvPr/>
        </p:nvGrpSpPr>
        <p:grpSpPr>
          <a:xfrm>
            <a:off x="0" y="1689216"/>
            <a:ext cx="6210300" cy="4721352"/>
            <a:chOff x="0" y="3178048"/>
            <a:chExt cx="5194300" cy="36799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1D4CB4-5401-9185-C98E-91D828E265A5}"/>
                </a:ext>
              </a:extLst>
            </p:cNvPr>
            <p:cNvSpPr/>
            <p:nvPr/>
          </p:nvSpPr>
          <p:spPr>
            <a:xfrm>
              <a:off x="562027" y="3178048"/>
              <a:ext cx="4632273" cy="25941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50" name="Picture 2" descr="Photo movie clapper board on wooden background">
              <a:extLst>
                <a:ext uri="{FF2B5EF4-FFF2-40B4-BE49-F238E27FC236}">
                  <a16:creationId xmlns:a16="http://schemas.microsoft.com/office/drawing/2014/main" id="{978043BA-D85B-8523-31E7-79486C65F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3461379"/>
              <a:ext cx="4876800" cy="339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6BDF96A-FDE7-88D3-1627-841B4EB13133}"/>
              </a:ext>
            </a:extLst>
          </p:cNvPr>
          <p:cNvSpPr/>
          <p:nvPr/>
        </p:nvSpPr>
        <p:spPr>
          <a:xfrm rot="16200000">
            <a:off x="7703390" y="1276709"/>
            <a:ext cx="3088256" cy="56244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A black and yellow text on a black background&#10;&#10;Description automatically generated">
            <a:extLst>
              <a:ext uri="{FF2B5EF4-FFF2-40B4-BE49-F238E27FC236}">
                <a16:creationId xmlns:a16="http://schemas.microsoft.com/office/drawing/2014/main" id="{A5027D41-3E6C-BF1C-4D32-0633355D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68" y="3183149"/>
            <a:ext cx="5171135" cy="1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438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C000C0-077D-309C-D602-24749F520FCA}"/>
              </a:ext>
            </a:extLst>
          </p:cNvPr>
          <p:cNvSpPr/>
          <p:nvPr/>
        </p:nvSpPr>
        <p:spPr>
          <a:xfrm>
            <a:off x="10096500" y="1697757"/>
            <a:ext cx="2095499" cy="34624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Free photo young man with retro camera">
            <a:extLst>
              <a:ext uri="{FF2B5EF4-FFF2-40B4-BE49-F238E27FC236}">
                <a16:creationId xmlns:a16="http://schemas.microsoft.com/office/drawing/2014/main" id="{5C1F94BF-AADD-81C7-7EEC-24AFACDB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0537" y="447675"/>
            <a:ext cx="39719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64F28C-ABC2-6E11-9A68-8D874846913E}"/>
              </a:ext>
            </a:extLst>
          </p:cNvPr>
          <p:cNvSpPr txBox="1"/>
          <p:nvPr/>
        </p:nvSpPr>
        <p:spPr>
          <a:xfrm>
            <a:off x="587766" y="546449"/>
            <a:ext cx="7298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Modelling</a:t>
            </a:r>
            <a:endParaRPr lang="en-IN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D721F-1F3B-1CDD-5317-64648AE58505}"/>
              </a:ext>
            </a:extLst>
          </p:cNvPr>
          <p:cNvSpPr txBox="1"/>
          <p:nvPr/>
        </p:nvSpPr>
        <p:spPr>
          <a:xfrm>
            <a:off x="587766" y="1697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Montserrat" panose="00000500000000000000" pitchFamily="2" charset="0"/>
              </a:rPr>
              <a:t>Porter Stemmer Algorithm…</a:t>
            </a:r>
            <a:r>
              <a:rPr lang="en-IN" b="1" i="0" dirty="0">
                <a:solidFill>
                  <a:schemeClr val="accent6"/>
                </a:solidFill>
                <a:effectLst/>
                <a:latin typeface="Montserrat" panose="00000500000000000000" pitchFamily="2" charset="0"/>
              </a:rPr>
              <a:t> </a:t>
            </a:r>
            <a:endParaRPr lang="en-IN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70A3E3-9441-6F6E-0D94-C6A584248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" y="2695177"/>
            <a:ext cx="802455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784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Custom 85">
      <a:dk1>
        <a:srgbClr val="000000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280</Words>
  <Application>Microsoft Office PowerPoint</Application>
  <PresentationFormat>Widescreen</PresentationFormat>
  <Paragraphs>57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Mistral</vt:lpstr>
      <vt:lpstr>Montserrat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LATHIFUNISA TAUSIFA A</cp:lastModifiedBy>
  <cp:revision>18</cp:revision>
  <dcterms:created xsi:type="dcterms:W3CDTF">2023-07-19T03:52:28Z</dcterms:created>
  <dcterms:modified xsi:type="dcterms:W3CDTF">2024-04-04T14:16:27Z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2024-04-02T16:25:43Z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2333eb8c-3786-4eac-bf3d-83fa8055a954</vt:lpwstr>
  </property>
  <property fmtid="{D5CDD505-2E9C-101B-9397-08002B2CF9AE}" pid="7" name="MSIP_Label_defa4170-0d19-0005-0004-bc88714345d2_ActionId">
    <vt:lpwstr>d2b48542-6eca-4af9-a197-91d5f0a8a210</vt:lpwstr>
  </property>
  <property fmtid="{D5CDD505-2E9C-101B-9397-08002B2CF9AE}" pid="8" name="MSIP_Label_defa4170-0d19-0005-0004-bc88714345d2_ContentBits">
    <vt:lpwstr>0</vt:lpwstr>
  </property>
</Properties>
</file>